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0" r:id="rId6"/>
    <p:sldId id="262" r:id="rId7"/>
    <p:sldId id="271" r:id="rId8"/>
    <p:sldId id="263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3096344"/>
          </a:xfrm>
        </p:spPr>
        <p:txBody>
          <a:bodyPr>
            <a:normAutofit/>
          </a:bodyPr>
          <a:lstStyle/>
          <a:p>
            <a:r>
              <a:rPr lang="nn-NO" sz="8000" b="1" dirty="0" smtClean="0">
                <a:solidFill>
                  <a:srgbClr val="002060"/>
                </a:solidFill>
              </a:rPr>
              <a:t>LOGISKE</a:t>
            </a:r>
            <a:br>
              <a:rPr lang="nn-NO" sz="8000" b="1" dirty="0" smtClean="0">
                <a:solidFill>
                  <a:srgbClr val="002060"/>
                </a:solidFill>
              </a:rPr>
            </a:br>
            <a:r>
              <a:rPr lang="nn-NO" sz="8000" b="1" dirty="0" smtClean="0">
                <a:solidFill>
                  <a:srgbClr val="002060"/>
                </a:solidFill>
              </a:rPr>
              <a:t>OPPGÅVER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38" y="5445224"/>
            <a:ext cx="8892480" cy="1145208"/>
          </a:xfrm>
        </p:spPr>
        <p:txBody>
          <a:bodyPr>
            <a:normAutofit/>
          </a:bodyPr>
          <a:lstStyle/>
          <a:p>
            <a:r>
              <a:rPr lang="nn-NO" sz="2800" b="1" dirty="0">
                <a:solidFill>
                  <a:srgbClr val="7030A0"/>
                </a:solidFill>
              </a:rPr>
              <a:t>Blant ni myntar er det éin falsk. Korleis kan ein finne den falske mynten med berre to vegingar?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741" y="11663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2060"/>
                </a:solidFill>
              </a:rPr>
              <a:t>5. </a:t>
            </a:r>
            <a:r>
              <a:rPr lang="en-US" sz="4000" b="1" dirty="0" err="1" smtClean="0">
                <a:solidFill>
                  <a:srgbClr val="002060"/>
                </a:solidFill>
              </a:rPr>
              <a:t>oppg</a:t>
            </a:r>
            <a:r>
              <a:rPr lang="nn-NO" sz="4000" b="1" dirty="0" smtClean="0">
                <a:solidFill>
                  <a:srgbClr val="002060"/>
                </a:solidFill>
              </a:rPr>
              <a:t>åve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7" y="822722"/>
            <a:ext cx="82391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8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nn-NO" sz="4000" b="1" dirty="0" smtClean="0">
                <a:solidFill>
                  <a:srgbClr val="002060"/>
                </a:solidFill>
              </a:rPr>
              <a:t>Løysing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6571089" cy="27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77" y="3924312"/>
            <a:ext cx="4925119" cy="269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36704" cy="540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29208" y="188640"/>
            <a:ext cx="8229600" cy="7920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</a:rPr>
              <a:t>oppg</a:t>
            </a:r>
            <a:r>
              <a:rPr lang="nn-NO" sz="4000" b="1" dirty="0" smtClean="0">
                <a:solidFill>
                  <a:srgbClr val="002060"/>
                </a:solidFill>
              </a:rPr>
              <a:t>åve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" y="1268760"/>
            <a:ext cx="905693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n-NO" sz="4000" b="1" dirty="0" smtClean="0">
                <a:solidFill>
                  <a:srgbClr val="002060"/>
                </a:solidFill>
              </a:rPr>
              <a:t>Løysing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8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2. </a:t>
            </a:r>
            <a:r>
              <a:rPr lang="en-US" sz="4000" b="1" dirty="0" err="1" smtClean="0">
                <a:solidFill>
                  <a:srgbClr val="002060"/>
                </a:solidFill>
              </a:rPr>
              <a:t>oppg</a:t>
            </a:r>
            <a:r>
              <a:rPr lang="nn-NO" sz="4000" b="1" dirty="0" smtClean="0">
                <a:solidFill>
                  <a:srgbClr val="002060"/>
                </a:solidFill>
              </a:rPr>
              <a:t>åve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167" y="9087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3600" b="1" dirty="0">
                <a:solidFill>
                  <a:srgbClr val="FF0000"/>
                </a:solidFill>
              </a:rPr>
              <a:t>Du må flytte berre ein fyrstikk i rekneeksempelet for å få ei riktig likning.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5" y="2398038"/>
            <a:ext cx="842416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9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n-NO" sz="4000" b="1" dirty="0" smtClean="0">
                <a:solidFill>
                  <a:srgbClr val="002060"/>
                </a:solidFill>
              </a:rPr>
              <a:t>Løysing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86366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29" y="3933056"/>
            <a:ext cx="851538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3. </a:t>
            </a:r>
            <a:r>
              <a:rPr lang="en-US" sz="4000" b="1" dirty="0" err="1" smtClean="0">
                <a:solidFill>
                  <a:srgbClr val="002060"/>
                </a:solidFill>
              </a:rPr>
              <a:t>oppg</a:t>
            </a:r>
            <a:r>
              <a:rPr lang="nn-NO" sz="4000" b="1" dirty="0" smtClean="0">
                <a:solidFill>
                  <a:srgbClr val="002060"/>
                </a:solidFill>
              </a:rPr>
              <a:t>åve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5" y="1628800"/>
            <a:ext cx="36630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b="1" dirty="0">
                <a:solidFill>
                  <a:srgbClr val="FF0000"/>
                </a:solidFill>
              </a:rPr>
              <a:t>Flytt tre fyrstikker slik at fisken svømmer i motsatt </a:t>
            </a:r>
            <a:r>
              <a:rPr lang="nb-NO" sz="3600" b="1" dirty="0" smtClean="0">
                <a:solidFill>
                  <a:srgbClr val="FF0000"/>
                </a:solidFill>
              </a:rPr>
              <a:t>retning</a:t>
            </a:r>
            <a:r>
              <a:rPr lang="nn-NO" sz="3600" b="1" dirty="0" smtClean="0">
                <a:solidFill>
                  <a:srgbClr val="FF0000"/>
                </a:solidFill>
              </a:rPr>
              <a:t>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5" y="1070360"/>
            <a:ext cx="4848225" cy="51339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578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n-NO" sz="4000" b="1" dirty="0" smtClean="0">
                <a:solidFill>
                  <a:srgbClr val="002060"/>
                </a:solidFill>
              </a:rPr>
              <a:t>Løysing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3" y="1268760"/>
            <a:ext cx="874952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2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4. </a:t>
            </a:r>
            <a:r>
              <a:rPr lang="en-US" sz="4000" b="1" dirty="0" err="1" smtClean="0">
                <a:solidFill>
                  <a:srgbClr val="002060"/>
                </a:solidFill>
              </a:rPr>
              <a:t>oppg</a:t>
            </a:r>
            <a:r>
              <a:rPr lang="nn-NO" sz="4000" b="1" dirty="0" smtClean="0">
                <a:solidFill>
                  <a:srgbClr val="002060"/>
                </a:solidFill>
              </a:rPr>
              <a:t>åve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4824536" cy="564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nn-NO" sz="4000" b="1" dirty="0" smtClean="0">
                <a:solidFill>
                  <a:srgbClr val="002060"/>
                </a:solidFill>
              </a:rPr>
              <a:t>Løysing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45973" y="2348880"/>
            <a:ext cx="42691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4000" b="1" dirty="0" smtClean="0">
                <a:solidFill>
                  <a:srgbClr val="7030A0"/>
                </a:solidFill>
              </a:rPr>
              <a:t>Eple </a:t>
            </a:r>
            <a:r>
              <a:rPr lang="en-US" sz="4000" b="1" dirty="0" smtClean="0">
                <a:solidFill>
                  <a:srgbClr val="7030A0"/>
                </a:solidFill>
              </a:rPr>
              <a:t>= 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" y="805951"/>
            <a:ext cx="4824536" cy="564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74840" y="1052736"/>
            <a:ext cx="42691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4000" b="1" dirty="0" smtClean="0">
                <a:solidFill>
                  <a:srgbClr val="7030A0"/>
                </a:solidFill>
              </a:rPr>
              <a:t>Granateple </a:t>
            </a:r>
            <a:r>
              <a:rPr lang="en-US" sz="4000" b="1" dirty="0" smtClean="0">
                <a:solidFill>
                  <a:srgbClr val="7030A0"/>
                </a:solidFill>
              </a:rPr>
              <a:t>+ 7</a:t>
            </a:r>
            <a:r>
              <a:rPr lang="nn-NO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=</a:t>
            </a:r>
            <a:r>
              <a:rPr lang="en-US" sz="4000" b="1" dirty="0" smtClean="0">
                <a:solidFill>
                  <a:srgbClr val="7030A0"/>
                </a:solidFill>
              </a:rPr>
              <a:t> p</a:t>
            </a:r>
            <a:r>
              <a:rPr lang="nn-NO" sz="4000" b="1" dirty="0" smtClean="0">
                <a:solidFill>
                  <a:srgbClr val="7030A0"/>
                </a:solidFill>
              </a:rPr>
              <a:t>ære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32040" y="3356992"/>
            <a:ext cx="42691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4000" b="1" dirty="0" smtClean="0">
                <a:solidFill>
                  <a:srgbClr val="7030A0"/>
                </a:solidFill>
              </a:rPr>
              <a:t>Granateple </a:t>
            </a:r>
            <a:r>
              <a:rPr lang="en-US" sz="4000" b="1" dirty="0" smtClean="0">
                <a:solidFill>
                  <a:srgbClr val="7030A0"/>
                </a:solidFill>
              </a:rPr>
              <a:t>+ 7</a:t>
            </a:r>
            <a:r>
              <a:rPr lang="nn-NO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=</a:t>
            </a:r>
            <a:r>
              <a:rPr lang="en-US" sz="4000" b="1" dirty="0" smtClean="0">
                <a:solidFill>
                  <a:srgbClr val="7030A0"/>
                </a:solidFill>
              </a:rPr>
              <a:t> p</a:t>
            </a:r>
            <a:r>
              <a:rPr lang="nn-NO" sz="4000" b="1" dirty="0" smtClean="0">
                <a:solidFill>
                  <a:srgbClr val="7030A0"/>
                </a:solidFill>
              </a:rPr>
              <a:t>ære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932040" y="4005064"/>
            <a:ext cx="42691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4000" b="1" dirty="0" smtClean="0">
                <a:solidFill>
                  <a:srgbClr val="7030A0"/>
                </a:solidFill>
              </a:rPr>
              <a:t>Granateple </a:t>
            </a:r>
            <a:r>
              <a:rPr lang="en-US" sz="4000" b="1" dirty="0" smtClean="0">
                <a:solidFill>
                  <a:srgbClr val="7030A0"/>
                </a:solidFill>
              </a:rPr>
              <a:t>+ 7</a:t>
            </a:r>
            <a:r>
              <a:rPr lang="nn-NO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=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932040" y="4653136"/>
            <a:ext cx="42691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4000" b="1" dirty="0" smtClean="0">
                <a:solidFill>
                  <a:srgbClr val="7030A0"/>
                </a:solidFill>
              </a:rPr>
              <a:t>Granateple </a:t>
            </a:r>
            <a:r>
              <a:rPr lang="en-US" sz="4000" b="1" dirty="0">
                <a:solidFill>
                  <a:srgbClr val="7030A0"/>
                </a:solidFill>
              </a:rPr>
              <a:t>=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6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965618" y="5374178"/>
            <a:ext cx="426916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7030A0"/>
                </a:solidFill>
              </a:rPr>
              <a:t>?</a:t>
            </a:r>
            <a:r>
              <a:rPr lang="nn-NO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>
                <a:solidFill>
                  <a:srgbClr val="7030A0"/>
                </a:solidFill>
              </a:rPr>
              <a:t>=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uk-UA" sz="4000" b="1" dirty="0" smtClean="0">
                <a:solidFill>
                  <a:srgbClr val="7030A0"/>
                </a:solidFill>
              </a:rPr>
              <a:t>12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4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LOGISKE OPPGÅVER</vt:lpstr>
      <vt:lpstr>1. oppgåve</vt:lpstr>
      <vt:lpstr>Løysing</vt:lpstr>
      <vt:lpstr>2. oppgåve</vt:lpstr>
      <vt:lpstr>Løysing</vt:lpstr>
      <vt:lpstr>3. oppgåve</vt:lpstr>
      <vt:lpstr>Løysing</vt:lpstr>
      <vt:lpstr>4. oppgåve</vt:lpstr>
      <vt:lpstr>Løysing</vt:lpstr>
      <vt:lpstr>Blant ni myntar er det éin falsk. Korleis kan ein finne den falske mynten med berre to vegingar?</vt:lpstr>
      <vt:lpstr>Løysing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ENGELSK</dc:title>
  <dc:creator>Леночка</dc:creator>
  <cp:lastModifiedBy>user</cp:lastModifiedBy>
  <cp:revision>10</cp:revision>
  <dcterms:created xsi:type="dcterms:W3CDTF">2024-08-18T18:15:53Z</dcterms:created>
  <dcterms:modified xsi:type="dcterms:W3CDTF">2024-08-18T21:59:36Z</dcterms:modified>
</cp:coreProperties>
</file>