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7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2656"/>
            <a:ext cx="8064896" cy="5184576"/>
          </a:xfrm>
        </p:spPr>
        <p:txBody>
          <a:bodyPr>
            <a:noAutofit/>
          </a:bodyPr>
          <a:lstStyle/>
          <a:p>
            <a:pPr algn="ctr"/>
            <a:r>
              <a:rPr lang="uk-UA" sz="8800" b="1" dirty="0" smtClean="0"/>
              <a:t>ПІДГОТОВКА</a:t>
            </a:r>
          </a:p>
          <a:p>
            <a:pPr algn="ctr"/>
            <a:r>
              <a:rPr lang="uk-UA" sz="8800" b="1" dirty="0" smtClean="0"/>
              <a:t> ДО ДПА</a:t>
            </a:r>
          </a:p>
          <a:p>
            <a:pPr algn="ctr"/>
            <a:r>
              <a:rPr lang="uk-UA" sz="8800" b="1" dirty="0" smtClean="0"/>
              <a:t>1 частина</a:t>
            </a:r>
          </a:p>
        </p:txBody>
      </p:sp>
    </p:spTree>
    <p:extLst>
      <p:ext uri="{BB962C8B-B14F-4D97-AF65-F5344CB8AC3E}">
        <p14:creationId xmlns:p14="http://schemas.microsoft.com/office/powerpoint/2010/main" val="23311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" y="288032"/>
            <a:ext cx="910396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65104"/>
            <a:ext cx="914400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7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6145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9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Відповіді: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593325" cy="143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" y="2420888"/>
            <a:ext cx="915341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1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838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Відповіді: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09164"/>
            <a:ext cx="6696744" cy="443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4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6" y="692696"/>
            <a:ext cx="915337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144000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8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9966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551619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40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01" y="809328"/>
            <a:ext cx="9260467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9269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Завдання № 1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" y="836712"/>
            <a:ext cx="915331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9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13" y="288032"/>
            <a:ext cx="9227069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4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16239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7797" y="2132856"/>
            <a:ext cx="8686800" cy="838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Відповіді: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84984"/>
            <a:ext cx="907927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0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1441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3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Відповіді: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6" y="980728"/>
            <a:ext cx="920688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89723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89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Відповіді: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6" y="1052736"/>
            <a:ext cx="911490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6" y="3433068"/>
            <a:ext cx="9130108" cy="194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06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69269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Завдання № 2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2043"/>
            <a:ext cx="8496944" cy="590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8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22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Завдання № 1</vt:lpstr>
      <vt:lpstr>Презентация PowerPoint</vt:lpstr>
      <vt:lpstr>Презентация PowerPoint</vt:lpstr>
      <vt:lpstr>Відповіді:</vt:lpstr>
      <vt:lpstr>Презентация PowerPoint</vt:lpstr>
      <vt:lpstr>Відповіді:</vt:lpstr>
      <vt:lpstr>Відповіді:</vt:lpstr>
      <vt:lpstr>Завдання № 2</vt:lpstr>
      <vt:lpstr>Презентация PowerPoint</vt:lpstr>
      <vt:lpstr>Презентация PowerPoint</vt:lpstr>
      <vt:lpstr>Відповіді:</vt:lpstr>
      <vt:lpstr>Відповіді: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2017-04-02T13:52:42Z</dcterms:created>
  <dcterms:modified xsi:type="dcterms:W3CDTF">2017-04-02T17:01:15Z</dcterms:modified>
</cp:coreProperties>
</file>